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3"/>
  </p:notesMasterIdLst>
  <p:sldIdLst>
    <p:sldId id="256" r:id="rId2"/>
    <p:sldId id="283" r:id="rId3"/>
    <p:sldId id="275" r:id="rId4"/>
    <p:sldId id="277" r:id="rId5"/>
    <p:sldId id="262" r:id="rId6"/>
    <p:sldId id="281" r:id="rId7"/>
    <p:sldId id="273" r:id="rId8"/>
    <p:sldId id="282" r:id="rId9"/>
    <p:sldId id="284" r:id="rId10"/>
    <p:sldId id="267" r:id="rId11"/>
    <p:sldId id="266" r:id="rId12"/>
    <p:sldId id="268" r:id="rId13"/>
    <p:sldId id="269" r:id="rId14"/>
    <p:sldId id="270" r:id="rId15"/>
    <p:sldId id="258" r:id="rId16"/>
    <p:sldId id="285" r:id="rId17"/>
    <p:sldId id="286" r:id="rId18"/>
    <p:sldId id="287" r:id="rId19"/>
    <p:sldId id="288" r:id="rId20"/>
    <p:sldId id="271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5" autoAdjust="0"/>
    <p:restoredTop sz="84401" autoAdjust="0"/>
  </p:normalViewPr>
  <p:slideViewPr>
    <p:cSldViewPr snapToGrid="0">
      <p:cViewPr varScale="1">
        <p:scale>
          <a:sx n="134" d="100"/>
          <a:sy n="134" d="100"/>
        </p:scale>
        <p:origin x="12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60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Kreisdiagramm zeigt die für jede Phase des Projekt eingeplante Zeit in Prozent an basierend auf insgesamt 80 Stunden für dieses Projekt.</a:t>
            </a:r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Mit </a:t>
            </a:r>
            <a:r>
              <a:rPr lang="de-DE" dirty="0" err="1"/>
              <a:t>lesson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verbunden….?</a:t>
            </a:r>
          </a:p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11:00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Schülerdaten' präsentieren zu dürfen.</a:t>
            </a:r>
          </a:p>
          <a:p>
            <a:r>
              <a:rPr lang="de-DE" dirty="0"/>
              <a:t>In den nächsten 15 Minuten werde ich Ihnen einen Überblick über den</a:t>
            </a:r>
            <a:fld id="{FF0073BC-93AE-45F1-90C5-C0EE9E2740A7}" type="slidenum">
              <a:rPr lang="de-DE" smtClean="0"/>
              <a:t>3</a:t>
            </a:fld>
            <a:fld id="{72BDCE6A-2E8A-4206-BE26-66852A203E5E}" type="slidenum">
              <a:rPr lang="de-DE" smtClean="0"/>
              <a:t>3</a:t>
            </a:fld>
            <a:r>
              <a:rPr lang="de-DE" dirty="0"/>
              <a:t>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28946F-1B6D-47A8-A816-CAF816D3FBE9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8DF8F-3805-4A0E-B58E-09F472AC20AA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4158B-6303-4C0B-BAB8-99454402F942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42BA2A-EA2C-4CFF-9775-7641211C3659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A0BB2-265F-4410-AF89-F9DED386A4CD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D9FA03-8175-4D4C-8393-7EFA6B81456C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06BA8A-1E56-476F-95C2-749ACB94B129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7D947-8F75-4AB8-ABE3-8D00A805B75C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EBA645-CB61-4EA7-8E35-9612E02CD783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725DBB-0E56-4512-9781-B3A92B351A46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F2C10A-5BFF-48FE-B1BB-C4045A574384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2169655-8848-440F-8871-2851F7AC63B4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4" name="Stern: 5 Zacken 3">
            <a:extLst>
              <a:ext uri="{FF2B5EF4-FFF2-40B4-BE49-F238E27FC236}">
                <a16:creationId xmlns:a16="http://schemas.microsoft.com/office/drawing/2014/main" id="{2E5E8142-2E3B-A4D0-72CB-DB826D673424}"/>
              </a:ext>
            </a:extLst>
          </p:cNvPr>
          <p:cNvSpPr/>
          <p:nvPr/>
        </p:nvSpPr>
        <p:spPr>
          <a:xfrm>
            <a:off x="11973726" y="0"/>
            <a:ext cx="218049" cy="19694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3" y="2292848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8B35ACDB-1493-E4E9-969E-B1970C436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86" y="2162720"/>
            <a:ext cx="2194517" cy="1706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Projketziel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1147" y="1580081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dirty="0"/>
              <a:t>Sy</a:t>
            </a:r>
            <a:r>
              <a:rPr lang="de-DE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  <a:p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  <a:p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295922" y="1624534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198" y="3104196"/>
            <a:ext cx="5600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	Schülerverwaltung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4C6F0-0A7E-868B-CBED-EA6CBB8EEC3B}"/>
              </a:ext>
            </a:extLst>
          </p:cNvPr>
          <p:cNvSpPr txBox="1"/>
          <p:nvPr/>
        </p:nvSpPr>
        <p:spPr>
          <a:xfrm>
            <a:off x="6172197" y="393435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	Schnittstelle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69BE3-8CDC-9BC5-9380-29D2469B632B}"/>
              </a:ext>
            </a:extLst>
          </p:cNvPr>
          <p:cNvSpPr txBox="1"/>
          <p:nvPr/>
        </p:nvSpPr>
        <p:spPr>
          <a:xfrm>
            <a:off x="6172196" y="4739855"/>
            <a:ext cx="5854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</a:t>
            </a: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9967"/>
            <a:ext cx="5181600" cy="3062653"/>
          </a:xfrm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0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515033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585756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55027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Breitbild</PresentationFormat>
  <Paragraphs>193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171</cp:revision>
  <dcterms:created xsi:type="dcterms:W3CDTF">2024-05-22T09:27:39Z</dcterms:created>
  <dcterms:modified xsi:type="dcterms:W3CDTF">2024-07-04T07:17:49Z</dcterms:modified>
</cp:coreProperties>
</file>